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9" r:id="rId1"/>
  </p:sldMasterIdLst>
  <p:sldIdLst>
    <p:sldId id="282" r:id="rId2"/>
    <p:sldId id="284" r:id="rId3"/>
    <p:sldId id="276" r:id="rId4"/>
    <p:sldId id="273" r:id="rId5"/>
    <p:sldId id="261" r:id="rId6"/>
    <p:sldId id="262" r:id="rId7"/>
    <p:sldId id="281" r:id="rId8"/>
    <p:sldId id="267" r:id="rId9"/>
  </p:sldIdLst>
  <p:sldSz cx="13439775" cy="7559675"/>
  <p:notesSz cx="6797675" cy="9926638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useo 500" panose="02000000000000000000" pitchFamily="50" charset="0"/>
      <p:regular r:id="rId14"/>
    </p:embeddedFont>
    <p:embeddedFont>
      <p:font typeface="Museo 700" panose="02000000000000000000" pitchFamily="50" charset="0"/>
      <p:bold r:id="rId15"/>
    </p:embeddedFont>
    <p:embeddedFont>
      <p:font typeface="Museo 300" panose="02000000000000000000" pitchFamily="50" charset="0"/>
      <p:regular r:id="rId16"/>
    </p:embeddedFont>
    <p:embeddedFont>
      <p:font typeface="Calibri Light" panose="020F0302020204030204" pitchFamily="34" charset="0"/>
      <p:regular r:id="rId17"/>
      <p:italic r:id="rId18"/>
    </p:embeddedFont>
  </p:embeddedFontLst>
  <p:defaultTextStyle>
    <a:defPPr>
      <a:defRPr lang="pt-BR"/>
    </a:defPPr>
    <a:lvl1pPr marL="0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1pPr>
    <a:lvl2pPr marL="503889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2pPr>
    <a:lvl3pPr marL="1007777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3pPr>
    <a:lvl4pPr marL="1511666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4pPr>
    <a:lvl5pPr marL="2015554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5pPr>
    <a:lvl6pPr marL="2519443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6pPr>
    <a:lvl7pPr marL="3023331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7pPr>
    <a:lvl8pPr marL="3527220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8pPr>
    <a:lvl9pPr marL="4031109" algn="l" defTabSz="1007777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3556"/>
    <a:srgbClr val="223455"/>
    <a:srgbClr val="2B77C0"/>
    <a:srgbClr val="E6E7E9"/>
    <a:srgbClr val="31AC8F"/>
    <a:srgbClr val="FDFDFD"/>
    <a:srgbClr val="91CE8D"/>
    <a:srgbClr val="B0DC66"/>
    <a:srgbClr val="848688"/>
    <a:srgbClr val="307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2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9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9972" y="1237197"/>
            <a:ext cx="10079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9972" y="3970580"/>
            <a:ext cx="10079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4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1880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17839" y="402483"/>
            <a:ext cx="2897951" cy="640647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3985" y="402483"/>
            <a:ext cx="8525857" cy="640647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9771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580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230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924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4445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6985" y="1884670"/>
            <a:ext cx="1159180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6985" y="5059034"/>
            <a:ext cx="1159180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6460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3985" y="2012414"/>
            <a:ext cx="5711904" cy="4796544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886" y="2012414"/>
            <a:ext cx="5711904" cy="4796544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664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5" y="402483"/>
            <a:ext cx="11591806" cy="1461188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736" y="1853171"/>
            <a:ext cx="5685654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736" y="2761381"/>
            <a:ext cx="5685654" cy="4061576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3886" y="1853171"/>
            <a:ext cx="57136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03886" y="2761381"/>
            <a:ext cx="5713655" cy="4061576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572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583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8776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913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13655" y="1088454"/>
            <a:ext cx="680388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4220E-19BC-4948-9E98-C41AC8C0F2B4}" type="datetimeFigureOut">
              <a:rPr lang="pt-BR" smtClean="0"/>
              <a:t>02/08/2019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BEED-78B1-46EB-BB6E-6BDF711C5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689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4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0"/>
            <a:ext cx="13439422" cy="4339624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464" y="5986893"/>
            <a:ext cx="10342846" cy="83688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1897394"/>
            <a:ext cx="13439422" cy="3257765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6" y="0"/>
            <a:ext cx="8250312" cy="397406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515" y="579061"/>
            <a:ext cx="1698993" cy="802628"/>
          </a:xfrm>
          <a:prstGeom prst="rect">
            <a:avLst/>
          </a:prstGeom>
        </p:spPr>
      </p:pic>
      <p:pic>
        <p:nvPicPr>
          <p:cNvPr id="11" name="Picture 2" descr="Resultado de imagem para icon advanc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1" t="30449" r="32878" b="30644"/>
          <a:stretch/>
        </p:blipFill>
        <p:spPr bwMode="auto">
          <a:xfrm>
            <a:off x="51207" y="5770271"/>
            <a:ext cx="297388" cy="3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sultado de imagem para icon advanc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1" t="30449" r="32878" b="30644"/>
          <a:stretch/>
        </p:blipFill>
        <p:spPr bwMode="auto">
          <a:xfrm>
            <a:off x="13091181" y="5770271"/>
            <a:ext cx="297388" cy="3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5068732"/>
            <a:ext cx="13439422" cy="9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53849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05"/>
            <a:ext cx="13439775" cy="756406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-1"/>
            <a:ext cx="9700873" cy="7559675"/>
          </a:xfrm>
          <a:prstGeom prst="rect">
            <a:avLst/>
          </a:prstGeom>
        </p:spPr>
      </p:pic>
      <p:pic>
        <p:nvPicPr>
          <p:cNvPr id="5" name="Picture 2" descr="Resultado de imagem para icon advanc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1" t="30449" r="32878" b="30644"/>
          <a:stretch/>
        </p:blipFill>
        <p:spPr bwMode="auto">
          <a:xfrm>
            <a:off x="51508" y="5770271"/>
            <a:ext cx="297388" cy="3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m para icon advance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1" t="30449" r="32878" b="30644"/>
          <a:stretch/>
        </p:blipFill>
        <p:spPr bwMode="auto">
          <a:xfrm flipH="1">
            <a:off x="56646" y="5186962"/>
            <a:ext cx="297388" cy="3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m para icon advanc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1" t="30449" r="32878" b="30644"/>
          <a:stretch/>
        </p:blipFill>
        <p:spPr bwMode="auto">
          <a:xfrm>
            <a:off x="13042949" y="5770271"/>
            <a:ext cx="297388" cy="3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m para icon advance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1" t="30449" r="32878" b="30644"/>
          <a:stretch/>
        </p:blipFill>
        <p:spPr bwMode="auto">
          <a:xfrm flipH="1">
            <a:off x="13048088" y="5186962"/>
            <a:ext cx="297388" cy="3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72566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8" y="-1"/>
            <a:ext cx="13431977" cy="7559675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634218" y="6732582"/>
            <a:ext cx="1829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Fevereiro | 2019</a:t>
            </a:r>
            <a:endParaRPr lang="pt-BR" sz="16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3486908" y="1289641"/>
            <a:ext cx="5914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rgbClr val="002060"/>
                </a:solidFill>
                <a:latin typeface="Museo 700" panose="02000000000000000000" pitchFamily="50" charset="0"/>
              </a:rPr>
              <a:t>Manual de Rotinas </a:t>
            </a:r>
            <a:endParaRPr lang="pt-BR" sz="3200" dirty="0">
              <a:solidFill>
                <a:srgbClr val="002060"/>
              </a:solidFill>
              <a:latin typeface="Museo 700" panose="02000000000000000000" pitchFamily="50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3486908" y="1887853"/>
            <a:ext cx="5914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>
                <a:solidFill>
                  <a:srgbClr val="002060"/>
                </a:solidFill>
                <a:latin typeface="Museo 300" panose="02000000000000000000" pitchFamily="50" charset="0"/>
              </a:rPr>
              <a:t>Recrutamento</a:t>
            </a:r>
            <a:endParaRPr lang="pt-BR" sz="2000" dirty="0">
              <a:solidFill>
                <a:srgbClr val="002060"/>
              </a:solidFill>
              <a:latin typeface="Museo 300" panose="02000000000000000000" pitchFamily="50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780" y="5898559"/>
            <a:ext cx="1756645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8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437708" cy="7559675"/>
          </a:xfrm>
          <a:prstGeom prst="rect">
            <a:avLst/>
          </a:prstGeom>
        </p:spPr>
      </p:pic>
      <p:sp>
        <p:nvSpPr>
          <p:cNvPr id="15" name="CaixaDeTexto 14"/>
          <p:cNvSpPr txBox="1"/>
          <p:nvPr/>
        </p:nvSpPr>
        <p:spPr>
          <a:xfrm>
            <a:off x="1953383" y="756241"/>
            <a:ext cx="7973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 smtClean="0">
                <a:solidFill>
                  <a:srgbClr val="002060"/>
                </a:solidFill>
                <a:latin typeface="Museo 300" panose="02000000000000000000" pitchFamily="50" charset="0"/>
              </a:rPr>
              <a:t>Título do </a:t>
            </a:r>
            <a:r>
              <a:rPr lang="pt-BR" sz="4800" dirty="0" smtClean="0">
                <a:solidFill>
                  <a:srgbClr val="002060"/>
                </a:solidFill>
                <a:latin typeface="Museo 700" panose="02000000000000000000" pitchFamily="50" charset="0"/>
              </a:rPr>
              <a:t>Slide</a:t>
            </a:r>
            <a:endParaRPr lang="pt-BR" sz="4000" dirty="0">
              <a:solidFill>
                <a:srgbClr val="002060"/>
              </a:solidFill>
              <a:latin typeface="Museo 300" panose="02000000000000000000" pitchFamily="50" charset="0"/>
            </a:endParaRPr>
          </a:p>
        </p:txBody>
      </p:sp>
      <p:sp>
        <p:nvSpPr>
          <p:cNvPr id="38" name="CaixaDeTexto 37"/>
          <p:cNvSpPr txBox="1"/>
          <p:nvPr/>
        </p:nvSpPr>
        <p:spPr>
          <a:xfrm>
            <a:off x="1953382" y="1930222"/>
            <a:ext cx="894321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Lorem</a:t>
            </a:r>
            <a:r>
              <a:rPr lang="pt-B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ipsum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dolor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sit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amet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consectetur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adipiscing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elit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sed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do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eiusmod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tempor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incididunt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ut labore et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dolore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magna </a:t>
            </a:r>
            <a:r>
              <a:rPr lang="pt-BR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aliqua</a:t>
            </a:r>
            <a:r>
              <a:rPr lang="pt-B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. </a:t>
            </a:r>
            <a:endParaRPr lang="pt-BR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algn="just"/>
            <a:endParaRPr lang="pt-BR" sz="24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ut </a:t>
            </a: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perspiciatis</a:t>
            </a: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unde</a:t>
            </a: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omnis </a:t>
            </a:r>
            <a:r>
              <a:rPr lang="pt-BR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endParaRPr lang="pt-BR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8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But I must explain to you how all this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mistaken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At vero </a:t>
            </a: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eos</a:t>
            </a: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accusamus</a:t>
            </a: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pt-BR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iusto</a:t>
            </a:r>
            <a:endParaRPr lang="pt-BR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8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On the other hand, we denounce with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righteous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Consectetur</a:t>
            </a:r>
            <a:r>
              <a:rPr lang="pt-BR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adipiscing</a:t>
            </a:r>
            <a:r>
              <a:rPr lang="pt-B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elit</a:t>
            </a:r>
            <a:endParaRPr lang="pt-BR" sz="18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163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5" y="-1"/>
            <a:ext cx="13437399" cy="7561011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422786" y="3618540"/>
            <a:ext cx="5222352" cy="176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Non nono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nono no non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nono non o no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nono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ooono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nononon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ononon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</a:t>
            </a:r>
            <a:r>
              <a:rPr lang="pt-BR" sz="1450" dirty="0" err="1" smtClean="0">
                <a:solidFill>
                  <a:schemeClr val="bg1"/>
                </a:solidFill>
                <a:latin typeface="Museo 300" panose="02000000000000000000" pitchFamily="50" charset="0"/>
              </a:rPr>
              <a:t>onono</a:t>
            </a:r>
            <a:r>
              <a:rPr lang="pt-BR" sz="145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 nono non.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543175" y="3135369"/>
            <a:ext cx="499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Olá, tudo bem?</a:t>
            </a:r>
            <a:endParaRPr lang="pt-BR" sz="24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2438887" y="6351436"/>
            <a:ext cx="3464866" cy="338554"/>
            <a:chOff x="2515716" y="5803174"/>
            <a:chExt cx="3464866" cy="338554"/>
          </a:xfrm>
        </p:grpSpPr>
        <p:sp>
          <p:nvSpPr>
            <p:cNvPr id="9" name="CaixaDeTexto 8"/>
            <p:cNvSpPr txBox="1"/>
            <p:nvPr/>
          </p:nvSpPr>
          <p:spPr>
            <a:xfrm>
              <a:off x="2515716" y="5803174"/>
              <a:ext cx="18975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useo 300" panose="02000000000000000000" pitchFamily="50" charset="0"/>
                </a:rPr>
                <a:t>Fulano Di Tal  |</a:t>
              </a:r>
              <a:endParaRPr lang="pt-B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useo 300" panose="02000000000000000000" pitchFamily="50" charset="0"/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4083049" y="5841646"/>
              <a:ext cx="18975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b="1" dirty="0" smtClean="0">
                  <a:solidFill>
                    <a:schemeClr val="bg1">
                      <a:lumMod val="50000"/>
                    </a:schemeClr>
                  </a:solidFill>
                  <a:latin typeface="Museo 300" panose="02000000000000000000" pitchFamily="50" charset="0"/>
                </a:rPr>
                <a:t>Supervisor Operacional</a:t>
              </a:r>
              <a:endParaRPr lang="pt-BR" sz="1100" b="1" dirty="0">
                <a:solidFill>
                  <a:schemeClr val="bg1">
                    <a:lumMod val="50000"/>
                  </a:schemeClr>
                </a:solidFill>
                <a:latin typeface="Museo 300" panose="02000000000000000000" pitchFamily="50" charset="0"/>
              </a:endParaRPr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2543175" y="6698082"/>
            <a:ext cx="5276849" cy="264169"/>
            <a:chOff x="2620004" y="6111720"/>
            <a:chExt cx="5276849" cy="264169"/>
          </a:xfrm>
        </p:grpSpPr>
        <p:grpSp>
          <p:nvGrpSpPr>
            <p:cNvPr id="15" name="Grupo 14"/>
            <p:cNvGrpSpPr/>
            <p:nvPr/>
          </p:nvGrpSpPr>
          <p:grpSpPr>
            <a:xfrm>
              <a:off x="2620004" y="6114279"/>
              <a:ext cx="1562017" cy="261610"/>
              <a:chOff x="2620004" y="6114279"/>
              <a:chExt cx="1562017" cy="261610"/>
            </a:xfrm>
          </p:grpSpPr>
          <p:sp>
            <p:nvSpPr>
              <p:cNvPr id="14" name="CaixaDeTexto 13"/>
              <p:cNvSpPr txBox="1"/>
              <p:nvPr/>
            </p:nvSpPr>
            <p:spPr>
              <a:xfrm>
                <a:off x="2828611" y="6114279"/>
                <a:ext cx="135341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100" dirty="0" smtClean="0">
                    <a:solidFill>
                      <a:schemeClr val="bg1">
                        <a:lumMod val="50000"/>
                      </a:schemeClr>
                    </a:solidFill>
                    <a:latin typeface="Museo 300" panose="02000000000000000000" pitchFamily="50" charset="0"/>
                  </a:rPr>
                  <a:t>19| 000-000-000</a:t>
                </a:r>
                <a:endParaRPr lang="pt-BR" sz="1100" dirty="0">
                  <a:solidFill>
                    <a:schemeClr val="bg1">
                      <a:lumMod val="50000"/>
                    </a:schemeClr>
                  </a:solidFill>
                  <a:latin typeface="Museo 300" panose="02000000000000000000" pitchFamily="50" charset="0"/>
                </a:endParaRPr>
              </a:p>
            </p:txBody>
          </p:sp>
          <p:pic>
            <p:nvPicPr>
              <p:cNvPr id="11" name="Imagem 10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20004" y="6124575"/>
                <a:ext cx="240792" cy="243840"/>
              </a:xfrm>
              <a:prstGeom prst="rect">
                <a:avLst/>
              </a:prstGeom>
            </p:spPr>
          </p:pic>
        </p:grpSp>
        <p:grpSp>
          <p:nvGrpSpPr>
            <p:cNvPr id="18" name="Grupo 17"/>
            <p:cNvGrpSpPr/>
            <p:nvPr/>
          </p:nvGrpSpPr>
          <p:grpSpPr>
            <a:xfrm>
              <a:off x="4182021" y="6113559"/>
              <a:ext cx="1323683" cy="262330"/>
              <a:chOff x="4188911" y="6113559"/>
              <a:chExt cx="1323683" cy="262330"/>
            </a:xfrm>
          </p:grpSpPr>
          <p:pic>
            <p:nvPicPr>
              <p:cNvPr id="7" name="Imagem 6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88911" y="6113559"/>
                <a:ext cx="244628" cy="241848"/>
              </a:xfrm>
              <a:prstGeom prst="rect">
                <a:avLst/>
              </a:prstGeom>
            </p:spPr>
          </p:pic>
          <p:sp>
            <p:nvSpPr>
              <p:cNvPr id="16" name="CaixaDeTexto 15"/>
              <p:cNvSpPr txBox="1"/>
              <p:nvPr/>
            </p:nvSpPr>
            <p:spPr>
              <a:xfrm>
                <a:off x="4400215" y="6114279"/>
                <a:ext cx="111237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100" dirty="0" smtClean="0">
                    <a:solidFill>
                      <a:schemeClr val="bg1">
                        <a:lumMod val="50000"/>
                      </a:schemeClr>
                    </a:solidFill>
                    <a:latin typeface="Museo 300" panose="02000000000000000000" pitchFamily="50" charset="0"/>
                  </a:rPr>
                  <a:t>19| 3847-5700</a:t>
                </a:r>
                <a:endParaRPr lang="pt-BR" sz="1100" dirty="0">
                  <a:solidFill>
                    <a:schemeClr val="bg1">
                      <a:lumMod val="50000"/>
                    </a:schemeClr>
                  </a:solidFill>
                  <a:latin typeface="Museo 300" panose="02000000000000000000" pitchFamily="50" charset="0"/>
                </a:endParaRPr>
              </a:p>
            </p:txBody>
          </p:sp>
        </p:grpSp>
        <p:grpSp>
          <p:nvGrpSpPr>
            <p:cNvPr id="19" name="Grupo 18"/>
            <p:cNvGrpSpPr/>
            <p:nvPr/>
          </p:nvGrpSpPr>
          <p:grpSpPr>
            <a:xfrm>
              <a:off x="5619520" y="6111720"/>
              <a:ext cx="2277333" cy="264169"/>
              <a:chOff x="5619520" y="6111720"/>
              <a:chExt cx="2277333" cy="264169"/>
            </a:xfrm>
          </p:grpSpPr>
          <p:pic>
            <p:nvPicPr>
              <p:cNvPr id="6" name="Imagem 5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19520" y="6111720"/>
                <a:ext cx="243687" cy="243687"/>
              </a:xfrm>
              <a:prstGeom prst="rect">
                <a:avLst/>
              </a:prstGeom>
            </p:spPr>
          </p:pic>
          <p:sp>
            <p:nvSpPr>
              <p:cNvPr id="17" name="CaixaDeTexto 16"/>
              <p:cNvSpPr txBox="1"/>
              <p:nvPr/>
            </p:nvSpPr>
            <p:spPr>
              <a:xfrm>
                <a:off x="5831902" y="6114279"/>
                <a:ext cx="206495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100" dirty="0" smtClean="0">
                    <a:solidFill>
                      <a:schemeClr val="bg1">
                        <a:lumMod val="50000"/>
                      </a:schemeClr>
                    </a:solidFill>
                    <a:latin typeface="Museo 300" panose="02000000000000000000" pitchFamily="50" charset="0"/>
                  </a:rPr>
                  <a:t>fulanodital@cleanic.com.br</a:t>
                </a:r>
                <a:endParaRPr lang="pt-BR" sz="1100" dirty="0">
                  <a:solidFill>
                    <a:schemeClr val="bg1">
                      <a:lumMod val="50000"/>
                    </a:schemeClr>
                  </a:solidFill>
                  <a:latin typeface="Museo 300" panose="02000000000000000000" pitchFamily="50" charset="0"/>
                </a:endParaRPr>
              </a:p>
            </p:txBody>
          </p:sp>
        </p:grpSp>
      </p:grpSp>
      <p:sp>
        <p:nvSpPr>
          <p:cNvPr id="28" name="CaixaDeTexto 27"/>
          <p:cNvSpPr txBox="1"/>
          <p:nvPr/>
        </p:nvSpPr>
        <p:spPr>
          <a:xfrm>
            <a:off x="2568313" y="5305302"/>
            <a:ext cx="5076825" cy="40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1400" dirty="0">
                <a:solidFill>
                  <a:schemeClr val="bg1"/>
                </a:solidFill>
                <a:latin typeface="Museo 300" panose="02000000000000000000" pitchFamily="50" charset="0"/>
              </a:rPr>
              <a:t>Um </a:t>
            </a:r>
            <a:r>
              <a:rPr lang="pt-BR" sz="1500" dirty="0">
                <a:solidFill>
                  <a:schemeClr val="bg1"/>
                </a:solidFill>
                <a:latin typeface="Museo 300" panose="02000000000000000000" pitchFamily="50" charset="0"/>
              </a:rPr>
              <a:t>abraço</a:t>
            </a:r>
            <a:r>
              <a:rPr lang="pt-BR" sz="1400" dirty="0" smtClean="0">
                <a:solidFill>
                  <a:schemeClr val="bg1"/>
                </a:solidFill>
                <a:latin typeface="Museo 300" panose="02000000000000000000" pitchFamily="50" charset="0"/>
              </a:rPr>
              <a:t>!</a:t>
            </a:r>
            <a:endParaRPr lang="pt-BR" sz="1400" dirty="0">
              <a:solidFill>
                <a:schemeClr val="bg1"/>
              </a:solidFill>
              <a:latin typeface="Museo 3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5141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437708" cy="755967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431977" cy="7559675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7772489" y="825182"/>
            <a:ext cx="446290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1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2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3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4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5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6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7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8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9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10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800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Exemplo de texto  </a:t>
            </a:r>
            <a:r>
              <a:rPr lang="pt-BR" sz="1800" b="1" dirty="0" smtClean="0">
                <a:solidFill>
                  <a:schemeClr val="bg1">
                    <a:lumMod val="50000"/>
                  </a:schemeClr>
                </a:solidFill>
                <a:latin typeface="Museo 500" panose="02000000000000000000" pitchFamily="50" charset="0"/>
              </a:rPr>
              <a:t>11</a:t>
            </a:r>
            <a:endParaRPr lang="pt-BR" sz="18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857374" y="609142"/>
            <a:ext cx="29051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 smtClean="0">
                <a:solidFill>
                  <a:schemeClr val="bg1">
                    <a:lumMod val="50000"/>
                  </a:schemeClr>
                </a:solidFill>
                <a:latin typeface="Museo 300" panose="02000000000000000000" pitchFamily="50" charset="0"/>
              </a:rPr>
              <a:t>Exemplo</a:t>
            </a:r>
          </a:p>
          <a:p>
            <a:r>
              <a:rPr lang="pt-BR" sz="4000" dirty="0" smtClean="0">
                <a:solidFill>
                  <a:schemeClr val="bg1">
                    <a:lumMod val="50000"/>
                  </a:schemeClr>
                </a:solidFill>
                <a:latin typeface="Museo 700" panose="02000000000000000000" pitchFamily="50" charset="0"/>
              </a:rPr>
              <a:t>título</a:t>
            </a:r>
            <a:endParaRPr lang="pt-BR" sz="4000" dirty="0">
              <a:solidFill>
                <a:schemeClr val="bg1">
                  <a:lumMod val="50000"/>
                </a:schemeClr>
              </a:solidFill>
              <a:latin typeface="Museo 7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149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" y="-1"/>
            <a:ext cx="13435876" cy="7561869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8618618" y="273749"/>
            <a:ext cx="3829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>
                    <a:lumMod val="50000"/>
                  </a:schemeClr>
                </a:solidFill>
                <a:latin typeface="Museo 300" panose="02000000000000000000" pitchFamily="50" charset="0"/>
              </a:rPr>
              <a:t>Exemplo </a:t>
            </a:r>
            <a:r>
              <a:rPr lang="pt-BR" sz="4000" dirty="0" smtClean="0">
                <a:solidFill>
                  <a:schemeClr val="bg1">
                    <a:lumMod val="50000"/>
                  </a:schemeClr>
                </a:solidFill>
                <a:latin typeface="Museo 700" panose="02000000000000000000" pitchFamily="50" charset="0"/>
              </a:rPr>
              <a:t>título</a:t>
            </a:r>
            <a:endParaRPr lang="pt-BR" sz="3200" dirty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8675769" y="1573001"/>
            <a:ext cx="3046331" cy="5397500"/>
          </a:xfrm>
          <a:prstGeom prst="rect">
            <a:avLst/>
          </a:prstGeom>
          <a:noFill/>
        </p:spPr>
        <p:txBody>
          <a:bodyPr wrap="square" numCol="1" spcCol="180000" rtlCol="0">
            <a:noAutofit/>
          </a:bodyPr>
          <a:lstStyle/>
          <a:p>
            <a:pPr algn="just"/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 no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nononono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nononon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onon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no non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</a:t>
            </a:r>
            <a:endParaRPr lang="pt-BR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algn="just"/>
            <a:endParaRPr lang="pt-BR" sz="1600" b="1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non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nonoo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nononononono</a:t>
            </a:r>
            <a:endParaRPr lang="pt-BR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1600" b="1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non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nonoo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nononononono</a:t>
            </a:r>
            <a:endParaRPr lang="pt-BR" sz="1600" b="1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1800" b="1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 </a:t>
            </a:r>
            <a:r>
              <a:rPr lang="pt-BR" sz="18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non </a:t>
            </a:r>
            <a:r>
              <a:rPr lang="pt-BR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</a:t>
            </a:r>
            <a:r>
              <a:rPr lang="pt-BR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nononnonono</a:t>
            </a:r>
            <a:endParaRPr lang="pt-BR" sz="1800" b="1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1800" b="1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 </a:t>
            </a:r>
            <a:r>
              <a:rPr lang="pt-BR" sz="18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non </a:t>
            </a:r>
            <a:r>
              <a:rPr lang="pt-BR" sz="18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</a:t>
            </a:r>
            <a:r>
              <a:rPr lang="pt-BR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8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nononnonono</a:t>
            </a:r>
            <a:endParaRPr lang="pt-BR" sz="1800" b="1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1800" b="1" dirty="0" smtClean="0">
              <a:solidFill>
                <a:schemeClr val="bg1">
                  <a:lumMod val="50000"/>
                </a:schemeClr>
              </a:solidFill>
              <a:latin typeface="Museo 300" panose="02000000000000000000" pitchFamily="50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nonono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non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useo 300" panose="02000000000000000000" pitchFamily="50" charset="0"/>
              </a:rPr>
              <a:t>nononnonono</a:t>
            </a:r>
            <a:endParaRPr lang="pt-BR" sz="1600" b="1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  <a:p>
            <a:pPr algn="just"/>
            <a:endParaRPr lang="pt-BR" sz="1600" dirty="0">
              <a:solidFill>
                <a:schemeClr val="tx1">
                  <a:lumMod val="50000"/>
                  <a:lumOff val="50000"/>
                </a:schemeClr>
              </a:solidFill>
              <a:latin typeface="Museo 3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5115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4" r="27360"/>
          <a:stretch/>
        </p:blipFill>
        <p:spPr>
          <a:xfrm>
            <a:off x="-1" y="0"/>
            <a:ext cx="13439775" cy="7559675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4" r="27360"/>
          <a:stretch/>
        </p:blipFill>
        <p:spPr>
          <a:xfrm>
            <a:off x="-2" y="0"/>
            <a:ext cx="13439775" cy="755967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" y="0"/>
            <a:ext cx="13430372" cy="7558770"/>
          </a:xfrm>
          <a:prstGeom prst="rect">
            <a:avLst/>
          </a:prstGeom>
        </p:spPr>
      </p:pic>
      <p:sp>
        <p:nvSpPr>
          <p:cNvPr id="3" name="Fluxograma: Entrada manual 2"/>
          <p:cNvSpPr/>
          <p:nvPr/>
        </p:nvSpPr>
        <p:spPr>
          <a:xfrm rot="5400000" flipH="1">
            <a:off x="3508375" y="-2149475"/>
            <a:ext cx="2927350" cy="10096500"/>
          </a:xfrm>
          <a:prstGeom prst="flowChartManualInput">
            <a:avLst/>
          </a:prstGeom>
          <a:noFill/>
          <a:ln w="28575">
            <a:solidFill>
              <a:srgbClr val="2335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2242627"/>
            <a:ext cx="7174641" cy="1516573"/>
          </a:xfrm>
          <a:prstGeom prst="rect">
            <a:avLst/>
          </a:prstGeom>
        </p:spPr>
      </p:pic>
      <p:grpSp>
        <p:nvGrpSpPr>
          <p:cNvPr id="23" name="Grupo 22"/>
          <p:cNvGrpSpPr/>
          <p:nvPr/>
        </p:nvGrpSpPr>
        <p:grpSpPr>
          <a:xfrm>
            <a:off x="736600" y="1004068"/>
            <a:ext cx="3177712" cy="307777"/>
            <a:chOff x="2515716" y="5803174"/>
            <a:chExt cx="3177712" cy="307777"/>
          </a:xfrm>
        </p:grpSpPr>
        <p:sp>
          <p:nvSpPr>
            <p:cNvPr id="24" name="CaixaDeTexto 23"/>
            <p:cNvSpPr txBox="1"/>
            <p:nvPr/>
          </p:nvSpPr>
          <p:spPr>
            <a:xfrm>
              <a:off x="2515716" y="5803174"/>
              <a:ext cx="18975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400" b="1" dirty="0" smtClean="0">
                  <a:latin typeface="Museo 300" panose="02000000000000000000" pitchFamily="50" charset="0"/>
                </a:rPr>
                <a:t>Fulano Di Tal |</a:t>
              </a:r>
              <a:endParaRPr lang="pt-BR" sz="1400" b="1" dirty="0">
                <a:latin typeface="Museo 300" panose="02000000000000000000" pitchFamily="50" charset="0"/>
              </a:endParaRPr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3795895" y="5846409"/>
              <a:ext cx="18975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50" b="1" dirty="0" smtClean="0">
                  <a:latin typeface="Museo 300" panose="02000000000000000000" pitchFamily="50" charset="0"/>
                </a:rPr>
                <a:t>Supervisor Operacional</a:t>
              </a:r>
              <a:endParaRPr lang="pt-BR" sz="1050" b="1" dirty="0">
                <a:latin typeface="Museo 300" panose="02000000000000000000" pitchFamily="50" charset="0"/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736600" y="4566727"/>
            <a:ext cx="2640351" cy="292388"/>
            <a:chOff x="1550280" y="5536993"/>
            <a:chExt cx="2640351" cy="292388"/>
          </a:xfrm>
        </p:grpSpPr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0280" y="5552123"/>
              <a:ext cx="265177" cy="265177"/>
            </a:xfrm>
            <a:prstGeom prst="rect">
              <a:avLst/>
            </a:prstGeom>
          </p:spPr>
        </p:pic>
        <p:sp>
          <p:nvSpPr>
            <p:cNvPr id="13" name="CaixaDeTexto 12"/>
            <p:cNvSpPr txBox="1"/>
            <p:nvPr/>
          </p:nvSpPr>
          <p:spPr>
            <a:xfrm>
              <a:off x="1776371" y="5536993"/>
              <a:ext cx="241426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300" dirty="0" smtClean="0">
                  <a:latin typeface="Museo 300" panose="02000000000000000000" pitchFamily="50" charset="0"/>
                </a:rPr>
                <a:t>fulanodital@cleanic.com.br</a:t>
              </a:r>
              <a:endParaRPr lang="pt-BR" sz="1300" dirty="0">
                <a:latin typeface="Museo 300" panose="02000000000000000000" pitchFamily="50" charset="0"/>
              </a:endParaRP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3816051" y="4581857"/>
            <a:ext cx="1746442" cy="292388"/>
            <a:chOff x="4196818" y="5552123"/>
            <a:chExt cx="1746442" cy="292388"/>
          </a:xfrm>
        </p:grpSpPr>
        <p:pic>
          <p:nvPicPr>
            <p:cNvPr id="15" name="Imagem 14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96818" y="5552123"/>
              <a:ext cx="262129" cy="262129"/>
            </a:xfrm>
            <a:prstGeom prst="rect">
              <a:avLst/>
            </a:prstGeom>
          </p:spPr>
        </p:pic>
        <p:sp>
          <p:nvSpPr>
            <p:cNvPr id="16" name="CaixaDeTexto 15"/>
            <p:cNvSpPr txBox="1"/>
            <p:nvPr/>
          </p:nvSpPr>
          <p:spPr>
            <a:xfrm>
              <a:off x="4411318" y="5552123"/>
              <a:ext cx="153194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sz="1300" dirty="0" smtClean="0">
                  <a:latin typeface="Museo 300" panose="02000000000000000000" pitchFamily="50" charset="0"/>
                </a:rPr>
                <a:t>19| 000-000-000</a:t>
              </a:r>
              <a:endParaRPr lang="pt-BR" sz="1300" dirty="0">
                <a:latin typeface="Museo 300" panose="02000000000000000000" pitchFamily="50" charset="0"/>
              </a:endParaRP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6077009" y="4571770"/>
            <a:ext cx="1566852" cy="292388"/>
            <a:chOff x="6140115" y="5541646"/>
            <a:chExt cx="1566852" cy="292388"/>
          </a:xfrm>
        </p:grpSpPr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0115" y="5552123"/>
              <a:ext cx="268225" cy="265177"/>
            </a:xfrm>
            <a:prstGeom prst="rect">
              <a:avLst/>
            </a:prstGeom>
          </p:spPr>
        </p:pic>
        <p:sp>
          <p:nvSpPr>
            <p:cNvPr id="19" name="CaixaDeTexto 18"/>
            <p:cNvSpPr txBox="1"/>
            <p:nvPr/>
          </p:nvSpPr>
          <p:spPr>
            <a:xfrm>
              <a:off x="6370238" y="5541646"/>
              <a:ext cx="13367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300" dirty="0" smtClean="0">
                  <a:latin typeface="Museo 300" panose="02000000000000000000" pitchFamily="50" charset="0"/>
                </a:rPr>
                <a:t>19| 3847-5700</a:t>
              </a:r>
              <a:endParaRPr lang="pt-BR" sz="1300" dirty="0">
                <a:latin typeface="Museo 300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4322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12529</TotalTime>
  <Words>229</Words>
  <Application>Microsoft Office PowerPoint</Application>
  <PresentationFormat>Personalizar</PresentationFormat>
  <Paragraphs>64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Calibri</vt:lpstr>
      <vt:lpstr>Museo 500</vt:lpstr>
      <vt:lpstr>Museo 700</vt:lpstr>
      <vt:lpstr>Museo 300</vt:lpstr>
      <vt:lpstr>Calibri Light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Cleanic Ambiental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>Propota Comercial</dc:subject>
  <dc:creator>Marketing [Cleanic Ambiental]</dc:creator>
  <cp:lastModifiedBy>Marketing [Cleanic Ambiental]</cp:lastModifiedBy>
  <cp:revision>1085</cp:revision>
  <cp:lastPrinted>2017-11-29T12:52:56Z</cp:lastPrinted>
  <dcterms:created xsi:type="dcterms:W3CDTF">2015-11-05T11:15:53Z</dcterms:created>
  <dcterms:modified xsi:type="dcterms:W3CDTF">2019-08-02T13:43:24Z</dcterms:modified>
</cp:coreProperties>
</file>